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3" r:id="rId4"/>
    <p:sldId id="260" r:id="rId5"/>
    <p:sldId id="284" r:id="rId6"/>
    <p:sldId id="262" r:id="rId7"/>
    <p:sldId id="263" r:id="rId8"/>
    <p:sldId id="265" r:id="rId9"/>
    <p:sldId id="264" r:id="rId10"/>
    <p:sldId id="266" r:id="rId11"/>
    <p:sldId id="268" r:id="rId12"/>
    <p:sldId id="269" r:id="rId13"/>
    <p:sldId id="285" r:id="rId14"/>
    <p:sldId id="286" r:id="rId15"/>
    <p:sldId id="270" r:id="rId16"/>
    <p:sldId id="287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9EA2-F44C-499F-ABEB-231E32583CA2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5EA3-03DF-402A-973C-6AF0373C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324600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800" b="1" dirty="0" smtClean="0"/>
              <a:t>Gal. 4:13 </a:t>
            </a:r>
            <a:r>
              <a:rPr lang="en-US" sz="3800" dirty="0" smtClean="0"/>
              <a:t>Ye know how through infirmity of the flesh I preached the gospel unto you at the first. </a:t>
            </a:r>
            <a:r>
              <a:rPr lang="en-US" sz="3800" b="1" dirty="0" smtClean="0"/>
              <a:t>14.  </a:t>
            </a:r>
            <a:r>
              <a:rPr lang="en-US" sz="3800" dirty="0" smtClean="0"/>
              <a:t>And my temptation which was in my flesh ye despised not, nor rejected; but received me as an angel of God, even as Christ Jesus. </a:t>
            </a:r>
            <a:r>
              <a:rPr lang="en-US" sz="3800" b="1" dirty="0" smtClean="0"/>
              <a:t>15.  </a:t>
            </a:r>
            <a:r>
              <a:rPr lang="en-US" sz="3800" dirty="0" smtClean="0"/>
              <a:t>Where is then the blessedness ye </a:t>
            </a:r>
            <a:r>
              <a:rPr lang="en-US" sz="3800" dirty="0" err="1" smtClean="0"/>
              <a:t>spake</a:t>
            </a:r>
            <a:r>
              <a:rPr lang="en-US" sz="3800" dirty="0" smtClean="0"/>
              <a:t> of? for I bear you record, that, if it had been possible, ye would have plucked out your own eyes, and have given them to me.</a:t>
            </a:r>
            <a:br>
              <a:rPr lang="en-US" sz="3800" dirty="0" smtClean="0"/>
            </a:br>
            <a:r>
              <a:rPr lang="en-US" sz="3800" b="1" dirty="0" smtClean="0"/>
              <a:t>16.  </a:t>
            </a:r>
            <a:r>
              <a:rPr lang="en-US" sz="3800" dirty="0" smtClean="0"/>
              <a:t>Am I therefore become your enemy, because I tell you the truth? </a:t>
            </a:r>
            <a:br>
              <a:rPr lang="en-US" sz="3800" dirty="0" smtClean="0"/>
            </a:b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Acts 26:11.</a:t>
            </a:r>
            <a:r>
              <a:rPr lang="en-US" sz="3600" dirty="0" smtClean="0"/>
              <a:t>  And I punished them oft in every synagogue, and compelled them to blaspheme; and being exceedingly mad against them, I persecuted them even unto strange cities.</a:t>
            </a:r>
            <a:br>
              <a:rPr lang="en-US" sz="3600" dirty="0" smtClean="0"/>
            </a:br>
            <a:r>
              <a:rPr lang="en-US" sz="3600" dirty="0" smtClean="0">
                <a:cs typeface="Arial" pitchFamily="34" charset="0"/>
              </a:rPr>
              <a:t/>
            </a:r>
            <a:br>
              <a:rPr lang="en-US" sz="3600" dirty="0" smtClean="0">
                <a:cs typeface="Arial" pitchFamily="34" charset="0"/>
              </a:rPr>
            </a:br>
            <a:r>
              <a:rPr lang="en-US" sz="3600" dirty="0" smtClean="0">
                <a:cs typeface="Arial" pitchFamily="34" charset="0"/>
              </a:rPr>
              <a:t> 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Autofit/>
          </a:bodyPr>
          <a:lstStyle/>
          <a:p>
            <a:pPr algn="l"/>
            <a:r>
              <a:rPr lang="en-US" sz="3400" b="1" dirty="0" smtClean="0"/>
              <a:t>Mat</a:t>
            </a:r>
            <a:r>
              <a:rPr lang="en-US" sz="3400" b="1" dirty="0" smtClean="0"/>
              <a:t>. 7:7</a:t>
            </a:r>
            <a:r>
              <a:rPr lang="en-US" sz="3400" b="1" dirty="0" smtClean="0"/>
              <a:t>.</a:t>
            </a:r>
            <a:r>
              <a:rPr lang="en-US" sz="3400" dirty="0" smtClean="0"/>
              <a:t>   Ask, and it shall be given you; seek, and ye shall find; knock, and it shall be opened unto you.</a:t>
            </a:r>
            <a:br>
              <a:rPr lang="en-US" sz="3400" dirty="0" smtClean="0"/>
            </a:br>
            <a:r>
              <a:rPr lang="en-US" sz="3400" dirty="0" smtClean="0"/>
              <a:t> </a:t>
            </a:r>
            <a:br>
              <a:rPr lang="en-US" sz="3400" dirty="0" smtClean="0"/>
            </a:br>
            <a:r>
              <a:rPr lang="en-US" sz="3400" b="1" dirty="0" smtClean="0"/>
              <a:t>Jn. 8:31. </a:t>
            </a:r>
            <a:r>
              <a:rPr lang="en-US" sz="3400" dirty="0" smtClean="0"/>
              <a:t>. . . If ye continue in my word, t</a:t>
            </a:r>
            <a:r>
              <a:rPr lang="en-US" sz="3400" i="1" dirty="0" smtClean="0"/>
              <a:t>hen</a:t>
            </a:r>
            <a:r>
              <a:rPr lang="en-US" sz="3400" dirty="0" smtClean="0"/>
              <a:t> are ye my disciples indeed; </a:t>
            </a:r>
            <a:r>
              <a:rPr lang="en-US" sz="3400" b="1" dirty="0" smtClean="0"/>
              <a:t>32. </a:t>
            </a:r>
            <a:r>
              <a:rPr lang="en-US" sz="3400" dirty="0" smtClean="0"/>
              <a:t>And ye shall know the truth, and the truth shall make you free.</a:t>
            </a:r>
            <a:br>
              <a:rPr lang="en-US" sz="3400" dirty="0" smtClean="0"/>
            </a:br>
            <a:r>
              <a:rPr lang="en-US" sz="3400" dirty="0" smtClean="0"/>
              <a:t> </a:t>
            </a:r>
            <a:br>
              <a:rPr lang="en-US" sz="3400" dirty="0" smtClean="0"/>
            </a:br>
            <a:r>
              <a:rPr lang="en-US" sz="3400" b="1" dirty="0" smtClean="0"/>
              <a:t>Jn. 17:17.</a:t>
            </a:r>
            <a:r>
              <a:rPr lang="en-US" sz="3400" dirty="0" smtClean="0"/>
              <a:t> Sanctify them through thy truth: thy word is truth.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II </a:t>
            </a:r>
            <a:r>
              <a:rPr lang="en-US" sz="3600" b="1" dirty="0" smtClean="0"/>
              <a:t>Thess. </a:t>
            </a:r>
            <a:r>
              <a:rPr lang="en-US" sz="3600" b="1" dirty="0" smtClean="0"/>
              <a:t>2:10</a:t>
            </a:r>
            <a:r>
              <a:rPr lang="en-US" sz="3600" dirty="0" smtClean="0"/>
              <a:t>. </a:t>
            </a:r>
            <a:r>
              <a:rPr lang="en-US" sz="3600" dirty="0" smtClean="0"/>
              <a:t> And </a:t>
            </a:r>
            <a:r>
              <a:rPr lang="en-US" sz="3600" dirty="0" smtClean="0"/>
              <a:t>with all deceivableness of unrighteousness in them that perish; because they received not the love of the truth, that they might be saved. </a:t>
            </a:r>
            <a:r>
              <a:rPr lang="en-US" sz="3600" b="1" dirty="0" smtClean="0"/>
              <a:t>11.</a:t>
            </a:r>
            <a:r>
              <a:rPr lang="en-US" sz="3600" dirty="0" smtClean="0"/>
              <a:t>  And for this cause God shall send them strong delusion, that they should believe a lie: </a:t>
            </a:r>
            <a:r>
              <a:rPr lang="en-US" sz="3600" b="1" dirty="0" smtClean="0"/>
              <a:t>12.</a:t>
            </a:r>
            <a:r>
              <a:rPr lang="en-US" sz="3600" dirty="0" smtClean="0"/>
              <a:t> That they all might be damned who believed not the truth, but had pleasure in unrighteousness.</a:t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5720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+mj-lt"/>
                <a:ea typeface="+mj-ea"/>
                <a:cs typeface="+mj-cs"/>
              </a:rPr>
              <a:t>I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Kings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22:20 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And the LORD said, Who shall persuade Ahab, that he may go up and fall at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Ramothgilead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? And one said on this manner, and another said on that manner.</a:t>
            </a:r>
          </a:p>
          <a:p>
            <a:r>
              <a:rPr lang="en-US" sz="3200" b="1" dirty="0" smtClean="0">
                <a:latin typeface="+mj-lt"/>
                <a:ea typeface="+mj-ea"/>
                <a:cs typeface="+mj-cs"/>
              </a:rPr>
              <a:t>21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 And there came forth a spirit, and stood before the LORD, and said, I will persuade him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22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And the LORD said unto him, Wherewith?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And he said, I will go forth, and I will be a lying spirit in the mouth of all his prophets. And he said, Thou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shalt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persuade him, and prevail also: go forth, and do so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.</a:t>
            </a:r>
            <a:endParaRPr lang="en-US" sz="32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+mj-lt"/>
                <a:ea typeface="+mj-ea"/>
                <a:cs typeface="+mj-cs"/>
              </a:rPr>
              <a:t>23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 Now therefore, behold, the LORD hath put a lying spirit in the mouth of all these thy prophets, and the LORD hath spoken evil concerning thee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24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But Zedekiah the son of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Chenaanah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went near, and smote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Micaiah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on the cheek, and said, Which way went the Spirit of the LORD from me to speak unto thee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?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25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And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Micaiah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said, Behold, thou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shalt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see in that day, when thou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shalt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go into an inner chamber to hide thyself.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I Tim. 4:1</a:t>
            </a:r>
            <a:r>
              <a:rPr lang="en-US" sz="3600" dirty="0" smtClean="0"/>
              <a:t>. Now the Spirit </a:t>
            </a:r>
            <a:r>
              <a:rPr lang="en-US" sz="3600" dirty="0" err="1" smtClean="0"/>
              <a:t>speaketh</a:t>
            </a:r>
            <a:r>
              <a:rPr lang="en-US" sz="3600" dirty="0" smtClean="0"/>
              <a:t> expressly, that in the latter times some shall depart from the faith, giving heed to seducing spirits, and doctrines of devils;</a:t>
            </a:r>
            <a:br>
              <a:rPr lang="en-US" sz="3600" dirty="0" smtClean="0"/>
            </a:br>
            <a:r>
              <a:rPr lang="en-US" sz="3600" b="1" dirty="0" smtClean="0"/>
              <a:t>2.</a:t>
            </a:r>
            <a:r>
              <a:rPr lang="en-US" sz="3600" dirty="0" smtClean="0"/>
              <a:t>  Speaking lies in hypocrisy; having their conscience seared with a hot iron;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7924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j-lt"/>
                <a:ea typeface="+mj-ea"/>
                <a:cs typeface="+mj-cs"/>
              </a:rPr>
              <a:t>Matt.10:34. 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Think not that I am come to send peace on earth: I came not to send peace, but a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sword.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35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For I am come to set a man at variance against his father, and the daughter against her mother, and the daughter in law against her mother in law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36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And a man’s foes shall be they of his own household.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r>
              <a:rPr lang="en-US" sz="3200" dirty="0" smtClean="0"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791200"/>
          </a:xfrm>
        </p:spPr>
        <p:txBody>
          <a:bodyPr>
            <a:normAutofit fontScale="90000"/>
          </a:bodyPr>
          <a:lstStyle/>
          <a:p>
            <a:pPr marL="342900"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Gal. </a:t>
            </a:r>
            <a:r>
              <a:rPr lang="en-US" sz="3600" b="1" dirty="0" smtClean="0"/>
              <a:t>3:11 </a:t>
            </a:r>
            <a:r>
              <a:rPr lang="en-US" sz="3600" dirty="0" smtClean="0"/>
              <a:t>. .</a:t>
            </a:r>
            <a:r>
              <a:rPr lang="en-US" sz="3600" b="1" dirty="0" smtClean="0"/>
              <a:t> . </a:t>
            </a:r>
            <a:r>
              <a:rPr lang="en-US" sz="3600" dirty="0" smtClean="0"/>
              <a:t>no </a:t>
            </a:r>
            <a:r>
              <a:rPr lang="en-US" sz="3600" dirty="0" smtClean="0"/>
              <a:t>man is justified by the law in the sight of God, ….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Gal. 5:4.  </a:t>
            </a:r>
            <a:r>
              <a:rPr lang="en-US" sz="3600" dirty="0" smtClean="0"/>
              <a:t>Christ is become of no effect unto you, whosoever of you are justified by the law; ye are fallen from grace.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Ex. 10:28. </a:t>
            </a:r>
            <a:r>
              <a:rPr lang="en-US" sz="3600" dirty="0" smtClean="0"/>
              <a:t>And Pharaoh said unto him, Get thee from me, take heed to thyself, see my face no more; for in </a:t>
            </a:r>
            <a:r>
              <a:rPr lang="en-US" sz="3600" i="1" dirty="0" smtClean="0"/>
              <a:t>that</a:t>
            </a:r>
            <a:r>
              <a:rPr lang="en-US" sz="3600" dirty="0" smtClean="0"/>
              <a:t> day thou </a:t>
            </a:r>
            <a:r>
              <a:rPr lang="en-US" sz="3600" dirty="0" err="1" smtClean="0"/>
              <a:t>seest</a:t>
            </a:r>
            <a:r>
              <a:rPr lang="en-US" sz="3600" dirty="0" smtClean="0"/>
              <a:t> my face thou </a:t>
            </a:r>
            <a:r>
              <a:rPr lang="en-US" sz="3600" dirty="0" err="1" smtClean="0"/>
              <a:t>shalt</a:t>
            </a:r>
            <a:r>
              <a:rPr lang="en-US" sz="3600" dirty="0" smtClean="0"/>
              <a:t> die.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Mk.6:14.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And king Herod heard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of him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 (for his name was spread abroad:) and he said, That John the Baptist was risen from the dead, and therefore mighty works do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shew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forth themselves in him. 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15.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Others said, That it is Elias. And others said, That it is a prophet, or as one of the prophets.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16.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But when Herod heard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thereof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he said, It is John, whom I beheaded: he is risen from the dead.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17.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 Herod himself had sent forth and laid hold upon John, and bound him in prison for Herodias’ sake, his brother Philip’s wife: for he had married her.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18.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 John had said unto Herod, It is not lawful for thee to have thy brother’s wife.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 Kings 22:8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. . . but I hate him; for he doth not prophesy good concerning me, but evil. . . .</a:t>
            </a:r>
          </a:p>
          <a:p>
            <a:pPr marL="742950">
              <a:buAutoNum type="arabicPlain" startAt="18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28600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Isa 30:1.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Woe to the rebellious children,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saith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the LORD, that take counsel, but not of me; and that cover with a covering, but not of my spirit, that they may add sin to sin: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Isa 30:9.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That this is a rebellious people, lying children, children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will not hear the law of the LORD: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762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Isa 30:10.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Which say to the seers, See not; and to the prophets, Prophesy not unto us right things, speak unto us smooth things, prophesy deceits: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11.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Get you out of the way, turn aside out of the path, cause the Holy One of Israel to cease from before us.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II Tim. 4:1.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I charge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thee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therefore before God, and the Lord Jesus Christ, who shall judge the quick and the dead at his appearing and his kingdom;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Preach the word; be instant in season, out of season; reprove, rebuke, exhort with all longsuffering and doctrine.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810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 the time will come when they will not endure sound doctrine; but after their own lusts shall they heap to themselves teachers, having itching ears;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And they shall turn away their ears from the truth, and shall be turned unto fables.</a:t>
            </a:r>
          </a:p>
          <a:p>
            <a:pPr marL="177800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177800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 startAt="3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cs typeface="Arial" pitchFamily="34" charset="0"/>
              </a:rPr>
              <a:t>Ro. 1:16.  </a:t>
            </a:r>
            <a:r>
              <a:rPr lang="en-US" sz="4000" dirty="0" smtClean="0">
                <a:cs typeface="Arial" pitchFamily="34" charset="0"/>
              </a:rPr>
              <a:t>For I am not ashamed of the gospel of Christ: for it is the power of God unto salvation to every one that believeth; to the Jew first, and also to the Greek.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dirty="0" smtClean="0">
                <a:cs typeface="Arial" pitchFamily="34" charset="0"/>
              </a:rPr>
              <a:t/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b="1" dirty="0" smtClean="0"/>
              <a:t>Acts 26:9.</a:t>
            </a:r>
            <a:r>
              <a:rPr lang="en-US" sz="4000" dirty="0" smtClean="0"/>
              <a:t>  I verily thought with myself, that I ought to do many things contrary to the name of Jesus of Nazareth.</a:t>
            </a:r>
            <a:br>
              <a:rPr lang="en-US" sz="4000" dirty="0" smtClean="0"/>
            </a:br>
            <a:r>
              <a:rPr lang="en-US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861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Gal. 4:13 Ye know how through infirmity of the flesh I preached the gospel unto you at the first. 14.  And my temptation which was in my flesh ye despised not, nor rejected; but received me as an angel of God, even as Christ Jesus. 15.  Where is then the blessedness ye spake of? for I bear you record, that, if it had been possible, ye would have plucked out your own eyes, and have given them to me. 16.  Am I therefore become your enemy, because I tell you the truth?   </vt:lpstr>
      <vt:lpstr> Gal. 3:11 . . . no man is justified by the law in the sight of God, ….  Gal. 5:4.  Christ is become of no effect unto you, whosoever of you are justified by the law; ye are fallen from grace.    Ex. 10:28. And Pharaoh said unto him, Get thee from me, take heed to thyself, see my face no more; for in that day thou seest my face thou shalt die. </vt:lpstr>
      <vt:lpstr>Slide 3</vt:lpstr>
      <vt:lpstr>Slide 4</vt:lpstr>
      <vt:lpstr>Slide 5</vt:lpstr>
      <vt:lpstr>Slide 6</vt:lpstr>
      <vt:lpstr>Slide 7</vt:lpstr>
      <vt:lpstr>Slide 8</vt:lpstr>
      <vt:lpstr> Ro. 1:16.  For I am not ashamed of the gospel of Christ: for it is the power of God unto salvation to every one that believeth; to the Jew first, and also to the Greek.  Acts 26:9.  I verily thought with myself, that I ought to do many things contrary to the name of Jesus of Nazareth.   </vt:lpstr>
      <vt:lpstr>Acts 26:11.  And I punished them oft in every synagogue, and compelled them to blaspheme; and being exceedingly mad against them, I persecuted them even unto strange cities.   </vt:lpstr>
      <vt:lpstr>Mat. 7:7.   Ask, and it shall be given you; seek, and ye shall find; knock, and it shall be opened unto you.   Jn. 8:31. . . . If ye continue in my word, then are ye my disciples indeed; 32. And ye shall know the truth, and the truth shall make you free.   Jn. 17:17. Sanctify them through thy truth: thy word is truth.</vt:lpstr>
      <vt:lpstr>II Thess. 2:10.  And with all deceivableness of unrighteousness in them that perish; because they received not the love of the truth, that they might be saved. 11.  And for this cause God shall send them strong delusion, that they should believe a lie: 12. That they all might be damned who believed not the truth, but had pleasure in unrighteousness.  </vt:lpstr>
      <vt:lpstr>Slide 13</vt:lpstr>
      <vt:lpstr>Slide 14</vt:lpstr>
      <vt:lpstr>I Tim. 4:1. Now the Spirit speaketh expressly, that in the latter times some shall depart from the faith, giving heed to seducing spirits, and doctrines of devils; 2.  Speaking lies in hypocrisy; having their conscience seared with a hot iron;    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Peter 5:8: Be sober, be vigilant; because your adversary the devil, as a roaring lion, walketh about, seeking whom he may devour.</dc:title>
  <dc:creator>Larry</dc:creator>
  <cp:lastModifiedBy>Larry</cp:lastModifiedBy>
  <cp:revision>30</cp:revision>
  <dcterms:created xsi:type="dcterms:W3CDTF">2012-01-08T18:15:50Z</dcterms:created>
  <dcterms:modified xsi:type="dcterms:W3CDTF">2014-11-09T21:59:42Z</dcterms:modified>
</cp:coreProperties>
</file>